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826646c63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826646c63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26646c63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26646c63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26646c63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26646c631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26646c63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26646c63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26646c631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26646c631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26646c63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26646c63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26646c63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26646c63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26646c63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826646c631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26646c63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26646c63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26646c63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26646c63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26646c63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26646c63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26646c6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26646c6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26646c63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26646c63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26646c63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26646c63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26646c63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26646c63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26646c63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26646c63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26646c63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26646c63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26646c63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26646c63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075" y="152400"/>
            <a:ext cx="380792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195" y="152400"/>
            <a:ext cx="390039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50" y="604325"/>
            <a:ext cx="3024900" cy="41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675" y="514975"/>
            <a:ext cx="3237525" cy="42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25" y="152400"/>
            <a:ext cx="3852701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401" y="152400"/>
            <a:ext cx="37603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700" y="152400"/>
            <a:ext cx="376030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307" y="152400"/>
            <a:ext cx="383025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00" y="152400"/>
            <a:ext cx="354229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1144" y="152400"/>
            <a:ext cx="38690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75" y="180975"/>
            <a:ext cx="3705225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2950" y="152400"/>
            <a:ext cx="3705225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00" y="152400"/>
            <a:ext cx="365408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1784" y="152400"/>
            <a:ext cx="36789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50" y="152400"/>
            <a:ext cx="332031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742" y="152400"/>
            <a:ext cx="376545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7270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4978" y="152400"/>
            <a:ext cx="332835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00" y="152400"/>
            <a:ext cx="372207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52" y="180975"/>
            <a:ext cx="3657600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80" y="152400"/>
            <a:ext cx="333231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337" y="152400"/>
            <a:ext cx="35842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00" y="743300"/>
            <a:ext cx="3259864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764" y="608863"/>
            <a:ext cx="2896173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475" y="716450"/>
            <a:ext cx="3067724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349" y="716450"/>
            <a:ext cx="3562423" cy="39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00" y="662725"/>
            <a:ext cx="3127312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7662" y="662725"/>
            <a:ext cx="3191127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025" y="743300"/>
            <a:ext cx="3189218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117" y="743300"/>
            <a:ext cx="2891915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00" y="488125"/>
            <a:ext cx="3036787" cy="39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712" y="608863"/>
            <a:ext cx="3059046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150" y="608863"/>
            <a:ext cx="2951547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7" y="608863"/>
            <a:ext cx="3211998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600" y="810450"/>
            <a:ext cx="2960658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008" y="810450"/>
            <a:ext cx="3159771" cy="39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325" y="608863"/>
            <a:ext cx="3009997" cy="39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372" y="514975"/>
            <a:ext cx="3188780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Mezenski</dc:creator>
  <cp:lastModifiedBy>Natalie Mezenski</cp:lastModifiedBy>
  <cp:revision>1</cp:revision>
  <dcterms:modified xsi:type="dcterms:W3CDTF">2020-03-26T19:47:42Z</dcterms:modified>
</cp:coreProperties>
</file>